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1" r:id="rId4"/>
    <p:sldId id="992" r:id="rId5"/>
    <p:sldId id="987" r:id="rId6"/>
    <p:sldId id="989" r:id="rId7"/>
    <p:sldId id="997" r:id="rId8"/>
    <p:sldId id="994" r:id="rId9"/>
    <p:sldId id="996" r:id="rId10"/>
    <p:sldId id="99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indent="714375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John.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time to get up. It’s sunny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can wear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is some fruit on the table. There is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lovely______under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table. On the wall, there is a picture.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90950" y="1326828"/>
            <a:ext cx="1571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six thirty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30484" y="1363084"/>
            <a:ext cx="684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hot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98038" y="2011316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shorts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59832" y="200277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chair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70202" y="2659388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cat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11030" y="3279750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horse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42210" y="3298914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cows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some books	B. many books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boxes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 students	B. some students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good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7682" y="2688188"/>
            <a:ext cx="5916876" cy="656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many books in the library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428815"/>
            <a:ext cx="71287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there any new students in your class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546" y="14676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9176" y="33108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the playground	B. in the classroom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the swing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orange juice	B. any orange juice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any apple juice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88840"/>
            <a:ext cx="53911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Bobby and Sam are on the swing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838607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isn’t any orange juice in the glass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7722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7722" y="26747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18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it is.	B. Yes, there is.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there 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There’s some milk.	B. It’s a new fridge.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like the fridge.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044" y="2628366"/>
            <a:ext cx="509934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there any water in the glass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4490536"/>
            <a:ext cx="36161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in the fridge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4762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3057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they are.	B. Yes, there are.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in my 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on the sofa.	B. It’s my cap.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a red cap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are three.	B. There are three.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on the desk.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736" y="2035210"/>
            <a:ext cx="6935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there any art rooms in your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606" y="3797586"/>
            <a:ext cx="37015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my red cap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9690" y="5570656"/>
            <a:ext cx="65035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books are there on the desk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5143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7722" y="26897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9176" y="44834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1658" y="1340768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 Lei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from a small and beautiful village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rivers and bridges in my village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in the rivers is clean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fish in the rivers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 the village there are some mountains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big trees in the mountains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see many birds in the mountains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 aren’t any pandas or monkeys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go climbing in the mountains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village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my village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village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198489" y="1937630"/>
            <a:ext cx="922557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e13a.jpg" descr="id:21474943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9419" y="1721606"/>
            <a:ext cx="2146105" cy="1430913"/>
          </a:xfrm>
          <a:prstGeom prst="rect">
            <a:avLst/>
          </a:prstGeom>
        </p:spPr>
      </p:pic>
      <p:pic>
        <p:nvPicPr>
          <p:cNvPr id="7" name="we13b.jpg" descr="id:21474943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1695242"/>
            <a:ext cx="2692146" cy="1430913"/>
          </a:xfrm>
          <a:prstGeom prst="rect">
            <a:avLst/>
          </a:prstGeom>
        </p:spPr>
      </p:pic>
      <p:pic>
        <p:nvPicPr>
          <p:cNvPr id="8" name="we13c.jpg" descr="id:21474943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91550" y="1556929"/>
            <a:ext cx="2422033" cy="1430913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8761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in the rivers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2134766" y="4170751"/>
            <a:ext cx="922557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we14a.jpg" descr="id:21474944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079155" y="3680610"/>
            <a:ext cx="1551305" cy="1718945"/>
          </a:xfrm>
          <a:prstGeom prst="rect">
            <a:avLst/>
          </a:prstGeom>
        </p:spPr>
      </p:pic>
      <p:pic>
        <p:nvPicPr>
          <p:cNvPr id="12" name="we14b.jpg" descr="id:21474944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129916" y="3726279"/>
            <a:ext cx="1540510" cy="1718945"/>
          </a:xfrm>
          <a:prstGeom prst="rect">
            <a:avLst/>
          </a:prstGeom>
        </p:spPr>
      </p:pic>
      <p:pic>
        <p:nvPicPr>
          <p:cNvPr id="13" name="we14c.jpg" descr="id:21474944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675207" y="3644461"/>
            <a:ext cx="3192145" cy="16592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9630" y="82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1084" y="30790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57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in the mountains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134766" y="1929256"/>
            <a:ext cx="922557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15a.jpg" descr="id:21474944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492422"/>
            <a:ext cx="2135140" cy="1382402"/>
          </a:xfrm>
          <a:prstGeom prst="rect">
            <a:avLst/>
          </a:prstGeom>
        </p:spPr>
      </p:pic>
      <p:pic>
        <p:nvPicPr>
          <p:cNvPr id="5" name="we15b.jpg" descr="id:21474944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22034" y="1628800"/>
            <a:ext cx="2957840" cy="1382402"/>
          </a:xfrm>
          <a:prstGeom prst="rect">
            <a:avLst/>
          </a:prstGeom>
        </p:spPr>
      </p:pic>
      <p:pic>
        <p:nvPicPr>
          <p:cNvPr id="6" name="we15c.jpg" descr="id:21474944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13228" y="1700808"/>
            <a:ext cx="2135140" cy="138240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08138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often do in the mountains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2134766" y="4264519"/>
            <a:ext cx="88569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we16a.jpg" descr="id:214749444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0830" y="3892055"/>
            <a:ext cx="2754266" cy="1587353"/>
          </a:xfrm>
          <a:prstGeom prst="rect">
            <a:avLst/>
          </a:prstGeom>
        </p:spPr>
      </p:pic>
      <p:pic>
        <p:nvPicPr>
          <p:cNvPr id="10" name="we16b.jpg" descr="id:214749445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167214" y="3892055"/>
            <a:ext cx="2597113" cy="1580316"/>
          </a:xfrm>
          <a:prstGeom prst="rect">
            <a:avLst/>
          </a:prstGeom>
        </p:spPr>
      </p:pic>
      <p:pic>
        <p:nvPicPr>
          <p:cNvPr id="11" name="we16c.jpg" descr="id:2147494461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456463" y="4001887"/>
            <a:ext cx="2327375" cy="158735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5534" y="31702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47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并圈出图中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处不相符的地方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06.jpg" descr="id:21474944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1359352"/>
            <a:ext cx="4536504" cy="255899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906796"/>
            <a:ext cx="11485848" cy="182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Hi,I’m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thirty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get up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sunny and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wear my 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 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shorts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the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some fruit on the table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lovely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the table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wall, there is a picture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two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cows</a:t>
            </a:r>
            <a:r>
              <a:rPr lang="en-US" altLang="zh-CN" sz="24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it</a:t>
            </a:r>
            <a:r>
              <a:rPr lang="en-US" altLang="zh-CN" sz="24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4397264" y="2315668"/>
            <a:ext cx="554360" cy="41034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5951190" y="1700808"/>
            <a:ext cx="554360" cy="41034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188918" y="2348880"/>
            <a:ext cx="554360" cy="41034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4532734" y="3018656"/>
            <a:ext cx="554360" cy="41034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3718942" y="1916832"/>
            <a:ext cx="554360" cy="41034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00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204</Words>
  <Application>Microsoft Office PowerPoint</Application>
  <PresentationFormat>自定义</PresentationFormat>
  <Paragraphs>74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2025-05-27T09:52:53Z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